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6405"/>
  </p:normalViewPr>
  <p:slideViewPr>
    <p:cSldViewPr snapToGrid="0" snapToObjects="1">
      <p:cViewPr varScale="1">
        <p:scale>
          <a:sx n="123" d="100"/>
          <a:sy n="123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2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74C8-7F11-9D4D-B101-49042A913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59" y="2068287"/>
            <a:ext cx="9654420" cy="160415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635E-1B0B-FF46-9BCE-0C944BD16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58" y="3764516"/>
            <a:ext cx="9654421" cy="84014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51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4DEF-3949-7744-8DD1-D71185B5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0"/>
            <a:ext cx="1171823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9767-5ABD-F34C-8F79-814A80A9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458072"/>
            <a:ext cx="11718235" cy="44855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76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30C6-B321-6143-A08B-85AF799E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0"/>
            <a:ext cx="116089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7DD3-DA4B-5846-BD6A-62CE469DC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357" y="1460499"/>
            <a:ext cx="5751443" cy="454585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439A6-3255-AC45-B6AB-3FB4CFCC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60499"/>
            <a:ext cx="5705061" cy="454585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30E10-40D5-4C41-9E02-1CF6CD0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19403"/>
            <a:ext cx="11723915" cy="128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FD7C-F2BB-FD42-9838-2354E06A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13" y="1479902"/>
            <a:ext cx="11723915" cy="461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83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8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EF10-B44D-A948-944B-32797B952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BEC77-A65E-A24C-953B-E6B5354E7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8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CC3F-1DED-4E4D-B148-951C7E53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314D-39BE-C94A-990F-E10105680C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E2D4E-F51F-9047-A48D-1E7CF650DA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C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DEE"/>
      </a:accent1>
      <a:accent2>
        <a:srgbClr val="ED7D31"/>
      </a:accent2>
      <a:accent3>
        <a:srgbClr val="C2D833"/>
      </a:accent3>
      <a:accent4>
        <a:srgbClr val="BFDCE0"/>
      </a:accent4>
      <a:accent5>
        <a:srgbClr val="8CCDA3"/>
      </a:accent5>
      <a:accent6>
        <a:srgbClr val="00769E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988440-22_ConfPPT" id="{6CFC76B5-DB0D-744B-9489-9CA543BDAB82}" vid="{DFBF51DB-2589-AD47-9D9D-4E54BCE095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Punsalan, Ben</dc:creator>
  <cp:lastModifiedBy>Punsalan, Ben</cp:lastModifiedBy>
  <cp:revision>9</cp:revision>
  <dcterms:created xsi:type="dcterms:W3CDTF">2022-10-11T16:50:48Z</dcterms:created>
  <dcterms:modified xsi:type="dcterms:W3CDTF">2024-03-19T19:50:20Z</dcterms:modified>
</cp:coreProperties>
</file>